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828" r:id="rId2"/>
  </p:sldMasterIdLst>
  <p:sldIdLst>
    <p:sldId id="256" r:id="rId3"/>
    <p:sldId id="344" r:id="rId4"/>
    <p:sldId id="356" r:id="rId5"/>
    <p:sldId id="336" r:id="rId6"/>
    <p:sldId id="337" r:id="rId7"/>
    <p:sldId id="339" r:id="rId8"/>
    <p:sldId id="310" r:id="rId9"/>
    <p:sldId id="323" r:id="rId10"/>
    <p:sldId id="312" r:id="rId11"/>
    <p:sldId id="324" r:id="rId12"/>
    <p:sldId id="348" r:id="rId13"/>
    <p:sldId id="349" r:id="rId14"/>
    <p:sldId id="311" r:id="rId15"/>
    <p:sldId id="343" r:id="rId16"/>
    <p:sldId id="326" r:id="rId17"/>
    <p:sldId id="350" r:id="rId18"/>
    <p:sldId id="329" r:id="rId19"/>
    <p:sldId id="340" r:id="rId20"/>
    <p:sldId id="341" r:id="rId21"/>
    <p:sldId id="351" r:id="rId22"/>
    <p:sldId id="327" r:id="rId23"/>
    <p:sldId id="265" r:id="rId24"/>
    <p:sldId id="320" r:id="rId25"/>
    <p:sldId id="330" r:id="rId26"/>
    <p:sldId id="332" r:id="rId27"/>
    <p:sldId id="335" r:id="rId28"/>
    <p:sldId id="338" r:id="rId29"/>
    <p:sldId id="333" r:id="rId30"/>
    <p:sldId id="345" r:id="rId31"/>
    <p:sldId id="352" r:id="rId32"/>
    <p:sldId id="331" r:id="rId33"/>
    <p:sldId id="353" r:id="rId34"/>
    <p:sldId id="346" r:id="rId35"/>
    <p:sldId id="354" r:id="rId36"/>
    <p:sldId id="321" r:id="rId37"/>
    <p:sldId id="347" r:id="rId38"/>
    <p:sldId id="355" r:id="rId39"/>
    <p:sldId id="322" r:id="rId40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38"/>
    <a:srgbClr val="DDB36D"/>
    <a:srgbClr val="7800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7" autoAdjust="0"/>
    <p:restoredTop sz="95673"/>
  </p:normalViewPr>
  <p:slideViewPr>
    <p:cSldViewPr snapToGrid="0">
      <p:cViewPr varScale="1">
        <p:scale>
          <a:sx n="68" d="100"/>
          <a:sy n="68" d="100"/>
        </p:scale>
        <p:origin x="768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2-4617-A498-4F566618E2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2-4617-A498-4F566618E2FD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B62-4617-A498-4F566618E2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360960"/>
        <c:axId val="209252736"/>
      </c:barChart>
      <c:catAx>
        <c:axId val="210360960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09252736"/>
        <c:crosses val="autoZero"/>
        <c:auto val="1"/>
        <c:lblAlgn val="ctr"/>
        <c:lblOffset val="100"/>
        <c:noMultiLvlLbl val="0"/>
      </c:catAx>
      <c:valAx>
        <c:axId val="209252736"/>
        <c:scaling>
          <c:orientation val="minMax"/>
        </c:scaling>
        <c:delete val="0"/>
        <c:axPos val="l"/>
        <c:majorGridlines/>
        <c:title>
          <c:overlay val="0"/>
          <c:txPr>
            <a:bodyPr rot="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10360960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Open Sans" pitchFamily="34" charset="0"/>
          <a:ea typeface="Open Sans" pitchFamily="34" charset="0"/>
          <a:cs typeface="Open Sans" pitchFamily="34" charset="0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3.5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6-4F26-A12B-9BEE7A2A74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6-4F26-A12B-9BEE7A2A74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756-4F26-A12B-9BEE7A2A7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364416"/>
        <c:axId val="180400128"/>
      </c:barChart>
      <c:catAx>
        <c:axId val="18036441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180400128"/>
        <c:crosses val="autoZero"/>
        <c:auto val="1"/>
        <c:lblAlgn val="ctr"/>
        <c:lblOffset val="100"/>
        <c:noMultiLvlLbl val="0"/>
      </c:catAx>
      <c:valAx>
        <c:axId val="180400128"/>
        <c:scaling>
          <c:orientation val="minMax"/>
        </c:scaling>
        <c:delete val="0"/>
        <c:axPos val="l"/>
        <c:majorGridlines/>
        <c:title>
          <c:overlay val="0"/>
          <c:txPr>
            <a:bodyPr rot="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18036441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Open Sans" pitchFamily="34" charset="0"/>
          <a:ea typeface="Open Sans" pitchFamily="34" charset="0"/>
          <a:cs typeface="Open Sans" pitchFamily="34" charset="0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CBA-4689-B9B2-D9221736141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CBA-4689-B9B2-D9221736141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CBA-4689-B9B2-D922173614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851712"/>
        <c:axId val="232857600"/>
      </c:barChart>
      <c:catAx>
        <c:axId val="232851712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32857600"/>
        <c:crosses val="autoZero"/>
        <c:auto val="1"/>
        <c:lblAlgn val="ctr"/>
        <c:lblOffset val="100"/>
        <c:noMultiLvlLbl val="0"/>
      </c:catAx>
      <c:valAx>
        <c:axId val="232857600"/>
        <c:scaling>
          <c:orientation val="minMax"/>
        </c:scaling>
        <c:delete val="0"/>
        <c:axPos val="l"/>
        <c:majorGridlines/>
        <c:title>
          <c:overlay val="0"/>
          <c:txPr>
            <a:bodyPr rot="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32851712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Open Sans" pitchFamily="34" charset="0"/>
          <a:ea typeface="Open Sans" pitchFamily="34" charset="0"/>
          <a:cs typeface="Open Sans" pitchFamily="34" charset="0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2.2999999999999998</c:v>
                </c:pt>
                <c:pt idx="1">
                  <c:v>2.5</c:v>
                </c:pt>
                <c:pt idx="2">
                  <c:v>3.5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13-4DAB-90AB-620168E2D06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13-4DAB-90AB-620168E2D06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513-4DAB-90AB-620168E2D0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2920576"/>
        <c:axId val="232922112"/>
      </c:barChart>
      <c:catAx>
        <c:axId val="232920576"/>
        <c:scaling>
          <c:orientation val="minMax"/>
        </c:scaling>
        <c:delete val="0"/>
        <c:axPos val="b"/>
        <c:majorGridlines/>
        <c:numFmt formatCode="General" sourceLinked="0"/>
        <c:majorTickMark val="out"/>
        <c:minorTickMark val="none"/>
        <c:tickLblPos val="nextTo"/>
        <c:crossAx val="232922112"/>
        <c:crosses val="autoZero"/>
        <c:auto val="1"/>
        <c:lblAlgn val="ctr"/>
        <c:lblOffset val="100"/>
        <c:noMultiLvlLbl val="0"/>
      </c:catAx>
      <c:valAx>
        <c:axId val="232922112"/>
        <c:scaling>
          <c:orientation val="minMax"/>
        </c:scaling>
        <c:delete val="0"/>
        <c:axPos val="l"/>
        <c:majorGridlines/>
        <c:title>
          <c:overlay val="0"/>
          <c:txPr>
            <a:bodyPr rot="0" vert="horz"/>
            <a:lstStyle/>
            <a:p>
              <a:pPr>
                <a:defRPr/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crossAx val="232920576"/>
        <c:crosses val="autoZero"/>
        <c:crossBetween val="between"/>
      </c:valAx>
      <c:spPr>
        <a:noFill/>
        <a:ln w="25400">
          <a:noFill/>
        </a:ln>
      </c:spPr>
    </c:plotArea>
    <c:legend>
      <c:legendPos val="t"/>
      <c:overlay val="0"/>
    </c:legend>
    <c:plotVisOnly val="1"/>
    <c:dispBlanksAs val="gap"/>
    <c:showDLblsOverMax val="0"/>
  </c:chart>
  <c:txPr>
    <a:bodyPr/>
    <a:lstStyle/>
    <a:p>
      <a:pPr>
        <a:defRPr sz="1400">
          <a:latin typeface="Open Sans" pitchFamily="34" charset="0"/>
          <a:ea typeface="Open Sans" pitchFamily="34" charset="0"/>
          <a:cs typeface="Open Sans" pitchFamily="34" charset="0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01-44FD-9B8D-C31421C3D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3F-4506-8C8F-590BD35A43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72934" y="1256097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75350" y="2111352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2934" y="1256097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75350" y="2111352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2" y="1392063"/>
            <a:ext cx="5953998" cy="1216922"/>
          </a:xfrm>
        </p:spPr>
        <p:txBody>
          <a:bodyPr anchor="b"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5970064" cy="317889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53985" y="949491"/>
            <a:ext cx="4743403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rgbClr val="DDB3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lt-LT" dirty="0"/>
              <a:t>2021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89255" y="2959768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 cap="none" baseline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23937" y="26888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69" y="1003148"/>
            <a:ext cx="6457983" cy="149942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92108" y="2664805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1887954"/>
            <a:ext cx="3668582" cy="1765468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14000" b="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92108" y="5319771"/>
            <a:ext cx="6479766" cy="1000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47234" y="3441030"/>
            <a:ext cx="6540682" cy="1664133"/>
          </a:xfrm>
        </p:spPr>
        <p:txBody>
          <a:bodyPr anchor="b">
            <a:normAutofit/>
          </a:bodyPr>
          <a:lstStyle>
            <a:lvl1pPr algn="l">
              <a:defRPr sz="4000" cap="none" baseline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809184"/>
            <a:ext cx="3576408" cy="1966100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809184"/>
            <a:ext cx="3576408" cy="1966100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897978" y="6603141"/>
            <a:ext cx="2294021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2592615"/>
            <a:ext cx="5332846" cy="3719954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592613"/>
            <a:ext cx="4918075" cy="371193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2" name="Picture 11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2" name="Picture 11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4" name="Picture 13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5" name="Picture 14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6" name="Picture 15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1871922"/>
            <a:ext cx="228600" cy="228600"/>
          </a:xfrm>
          <a:prstGeom prst="rect">
            <a:avLst/>
          </a:prstGeom>
        </p:spPr>
      </p:pic>
      <p:pic>
        <p:nvPicPr>
          <p:cNvPr id="17" name="Picture 16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1863901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1879943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6" name="Picture 15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1871922"/>
            <a:ext cx="228600" cy="228600"/>
          </a:xfrm>
          <a:prstGeom prst="rect">
            <a:avLst/>
          </a:prstGeom>
        </p:spPr>
      </p:pic>
      <p:pic>
        <p:nvPicPr>
          <p:cNvPr id="17" name="Picture 16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1863901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1879943"/>
            <a:ext cx="228600" cy="228600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22159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483222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144285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7672" y="1527013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9651" y="3909266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9083" y="1543055"/>
            <a:ext cx="228600" cy="228600"/>
          </a:xfrm>
          <a:prstGeom prst="rect">
            <a:avLst/>
          </a:prstGeom>
        </p:spPr>
      </p:pic>
      <p:pic>
        <p:nvPicPr>
          <p:cNvPr id="19" name="Picture 18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9083" y="3909266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6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5344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90868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2076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897978" y="6603141"/>
            <a:ext cx="2294021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1388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23660" y="4523073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rgbClr val="DDB36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solidFill>
                  <a:srgbClr val="005238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  <p:sp>
        <p:nvSpPr>
          <p:cNvPr id="7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3023937" y="26888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523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2709745"/>
            <a:ext cx="5396345" cy="178204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3035300" y="4043088"/>
            <a:ext cx="8560955" cy="2305050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3102776"/>
            <a:ext cx="5396345" cy="3481198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2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2709745"/>
            <a:ext cx="5396345" cy="178204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6211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1975366"/>
            <a:ext cx="5396345" cy="318646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453986" y="941470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rgbClr val="DDB3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2709745"/>
            <a:ext cx="5396345" cy="178204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523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3570" y="3024493"/>
            <a:ext cx="6481546" cy="3345510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 sz="1400"/>
            </a:lvl1pPr>
          </a:lstStyle>
          <a:p>
            <a:pPr lvl="0"/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372934" y="1256097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75350" y="2111352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1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3338945"/>
            <a:ext cx="5396345" cy="318646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176211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5350" y="3001688"/>
            <a:ext cx="6479766" cy="3439218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372934" y="1256097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375350" y="2111352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523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86842"/>
            <a:ext cx="9053945" cy="1126868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title</a:t>
            </a:r>
            <a:r>
              <a:rPr lang="lt-LT" dirty="0"/>
              <a:t> </a:t>
            </a:r>
            <a:r>
              <a:rPr lang="lt-LT" dirty="0" err="1"/>
              <a:t>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838200" y="2512405"/>
            <a:ext cx="9053945" cy="3597450"/>
          </a:xfrm>
        </p:spPr>
        <p:txBody>
          <a:bodyPr/>
          <a:lstStyle/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911978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6592" y="1392063"/>
            <a:ext cx="5953998" cy="1216922"/>
          </a:xfrm>
        </p:spPr>
        <p:txBody>
          <a:bodyPr anchor="b"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176568" y="2909455"/>
            <a:ext cx="5970064" cy="3178897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7938"/>
            <a:ext cx="3035300" cy="68421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2 Paantra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  <p:sp>
        <p:nvSpPr>
          <p:cNvPr id="4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453985" y="949491"/>
            <a:ext cx="4743403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rgbClr val="DDB36D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lt-LT" dirty="0"/>
              <a:t>2021</a:t>
            </a:r>
            <a:endParaRPr lang="en-US" dirty="0"/>
          </a:p>
        </p:txBody>
      </p:sp>
      <p:sp>
        <p:nvSpPr>
          <p:cNvPr id="7" name="Picture Placeholder 9"/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6389255" y="2959768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 cap="none" baseline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487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4173115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48211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70" y="1003148"/>
            <a:ext cx="5031696" cy="365760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4727407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05869" y="1003148"/>
            <a:ext cx="6457983" cy="1499420"/>
          </a:xfrm>
        </p:spPr>
        <p:txBody>
          <a:bodyPr anchor="t">
            <a:normAutofit/>
          </a:bodyPr>
          <a:lstStyle>
            <a:lvl1pPr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92108" y="2664805"/>
            <a:ext cx="6479766" cy="527575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523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111965" y="1887954"/>
            <a:ext cx="3668582" cy="1765468"/>
          </a:xfrm>
          <a:noFill/>
          <a:ln>
            <a:noFill/>
          </a:ln>
        </p:spPr>
        <p:txBody>
          <a:bodyPr anchor="b">
            <a:noAutofit/>
          </a:bodyPr>
          <a:lstStyle>
            <a:lvl1pPr algn="l">
              <a:defRPr sz="14000" b="1">
                <a:solidFill>
                  <a:srgbClr val="005238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092108" y="5319771"/>
            <a:ext cx="6479766" cy="1000817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rgbClr val="00523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47234" y="3441030"/>
            <a:ext cx="6540682" cy="1664133"/>
          </a:xfrm>
        </p:spPr>
        <p:txBody>
          <a:bodyPr anchor="b">
            <a:normAutofit/>
          </a:bodyPr>
          <a:lstStyle>
            <a:lvl1pPr algn="l">
              <a:defRPr sz="4000" cap="none" baseline="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523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809184"/>
            <a:ext cx="3576408" cy="1966100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6458528" y="1975366"/>
            <a:ext cx="5396345" cy="3186462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17136" y="0"/>
            <a:ext cx="7674864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7576" y="809184"/>
            <a:ext cx="3576408" cy="1966100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35864" y="3267940"/>
            <a:ext cx="3576408" cy="31444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897978" y="6603141"/>
            <a:ext cx="2294021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6" name="Text Placeholder 8"/>
          <p:cNvSpPr>
            <a:spLocks noGrp="1"/>
          </p:cNvSpPr>
          <p:nvPr>
            <p:ph type="body" sz="quarter" idx="16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3592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756227" y="2592615"/>
            <a:ext cx="5332846" cy="3719954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490277" y="2592613"/>
            <a:ext cx="4918075" cy="3711933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4411362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ata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6927982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2" name="Picture 11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2" name="Picture 11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81446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838201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4499264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8160327" y="3228108"/>
            <a:ext cx="3193472" cy="3075854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276475"/>
          </a:xfrm>
        </p:spPr>
        <p:txBody>
          <a:bodyPr/>
          <a:lstStyle/>
          <a:p>
            <a:endParaRPr lang="en-US"/>
          </a:p>
        </p:txBody>
      </p:sp>
      <p:pic>
        <p:nvPicPr>
          <p:cNvPr id="13" name="Picture 12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2802358"/>
            <a:ext cx="228600" cy="228600"/>
          </a:xfrm>
          <a:prstGeom prst="rect">
            <a:avLst/>
          </a:prstGeom>
        </p:spPr>
      </p:pic>
      <p:pic>
        <p:nvPicPr>
          <p:cNvPr id="14" name="Picture 13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2794337"/>
            <a:ext cx="228600" cy="228600"/>
          </a:xfrm>
          <a:prstGeom prst="rect">
            <a:avLst/>
          </a:prstGeom>
        </p:spPr>
      </p:pic>
      <p:pic>
        <p:nvPicPr>
          <p:cNvPr id="15" name="Picture 14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2810379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2254789"/>
            <a:ext cx="3193472" cy="4049756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6" name="Picture 15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1871922"/>
            <a:ext cx="228600" cy="228600"/>
          </a:xfrm>
          <a:prstGeom prst="rect">
            <a:avLst/>
          </a:prstGeom>
        </p:spPr>
      </p:pic>
      <p:pic>
        <p:nvPicPr>
          <p:cNvPr id="17" name="Picture 16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1863901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1879943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colum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838201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499264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8160327" y="2254789"/>
            <a:ext cx="3193472" cy="817274"/>
          </a:xfrm>
        </p:spPr>
        <p:txBody>
          <a:bodyPr>
            <a:normAutofit/>
          </a:bodyPr>
          <a:lstStyle>
            <a:lvl1pPr>
              <a:defRPr sz="2000" b="1">
                <a:solidFill>
                  <a:srgbClr val="DDB36D"/>
                </a:solidFill>
              </a:defRPr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6" name="Picture 15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9230" y="1871922"/>
            <a:ext cx="228600" cy="228600"/>
          </a:xfrm>
          <a:prstGeom prst="rect">
            <a:avLst/>
          </a:prstGeom>
        </p:spPr>
      </p:pic>
      <p:pic>
        <p:nvPicPr>
          <p:cNvPr id="17" name="Picture 16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506830" y="1863901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156409" y="1879943"/>
            <a:ext cx="228600" cy="228600"/>
          </a:xfrm>
          <a:prstGeom prst="rect">
            <a:avLst/>
          </a:prstGeom>
        </p:spPr>
      </p:pic>
      <p:sp>
        <p:nvSpPr>
          <p:cNvPr id="9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822159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483222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8144285" y="3217313"/>
            <a:ext cx="3193472" cy="312734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41144124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1004460" y="190745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1004460" y="428489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889750" y="190745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6889750" y="4284893"/>
            <a:ext cx="4396739" cy="174045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lt-LT" dirty="0" err="1"/>
              <a:t>Click</a:t>
            </a:r>
            <a:r>
              <a:rPr lang="lt-LT" dirty="0"/>
              <a:t> to </a:t>
            </a:r>
            <a:r>
              <a:rPr lang="lt-LT" dirty="0" err="1"/>
              <a:t>edit</a:t>
            </a:r>
            <a:r>
              <a:rPr lang="lt-LT" dirty="0"/>
              <a:t> </a:t>
            </a:r>
            <a:r>
              <a:rPr lang="lt-LT" dirty="0" err="1"/>
              <a:t>Master</a:t>
            </a:r>
            <a:r>
              <a:rPr lang="lt-LT" dirty="0"/>
              <a:t> </a:t>
            </a:r>
            <a:r>
              <a:rPr lang="lt-LT" dirty="0" err="1"/>
              <a:t>text</a:t>
            </a:r>
            <a:r>
              <a:rPr lang="lt-LT" dirty="0"/>
              <a:t> </a:t>
            </a:r>
            <a:r>
              <a:rPr lang="lt-LT" dirty="0" err="1"/>
              <a:t>styles</a:t>
            </a:r>
            <a:endParaRPr lang="lt-LT" dirty="0"/>
          </a:p>
        </p:txBody>
      </p:sp>
      <p:pic>
        <p:nvPicPr>
          <p:cNvPr id="10" name="Picture 9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7672" y="1527013"/>
            <a:ext cx="228600" cy="228600"/>
          </a:xfrm>
          <a:prstGeom prst="rect">
            <a:avLst/>
          </a:prstGeom>
        </p:spPr>
      </p:pic>
      <p:pic>
        <p:nvPicPr>
          <p:cNvPr id="11" name="Picture 10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09651" y="3909266"/>
            <a:ext cx="228600" cy="228600"/>
          </a:xfrm>
          <a:prstGeom prst="rect">
            <a:avLst/>
          </a:prstGeom>
        </p:spPr>
      </p:pic>
      <p:pic>
        <p:nvPicPr>
          <p:cNvPr id="18" name="Picture 17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9083" y="1543055"/>
            <a:ext cx="228600" cy="228600"/>
          </a:xfrm>
          <a:prstGeom prst="rect">
            <a:avLst/>
          </a:prstGeom>
        </p:spPr>
      </p:pic>
      <p:pic>
        <p:nvPicPr>
          <p:cNvPr id="19" name="Picture 18" descr="zybsnis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889083" y="3909266"/>
            <a:ext cx="228600" cy="22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32051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5010150" cy="395605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Chart Placeholder 3"/>
          <p:cNvSpPr>
            <a:spLocks noGrp="1"/>
          </p:cNvSpPr>
          <p:nvPr>
            <p:ph type="chart" sz="quarter" idx="11"/>
          </p:nvPr>
        </p:nvSpPr>
        <p:spPr>
          <a:xfrm>
            <a:off x="6172511" y="2156460"/>
            <a:ext cx="5010150" cy="3956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9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6453986" y="941470"/>
            <a:ext cx="1943100" cy="1765468"/>
          </a:xfrm>
          <a:noFill/>
          <a:ln>
            <a:noFill/>
          </a:ln>
        </p:spPr>
        <p:txBody>
          <a:bodyPr anchor="b">
            <a:normAutofit/>
          </a:bodyPr>
          <a:lstStyle>
            <a:lvl1pPr algn="l">
              <a:defRPr sz="9600" b="1">
                <a:solidFill>
                  <a:schemeClr val="bg1"/>
                </a:solidFill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6458527" y="2709745"/>
            <a:ext cx="5396345" cy="1782045"/>
          </a:xfrm>
        </p:spPr>
        <p:txBody>
          <a:bodyPr anchor="t">
            <a:normAutofit/>
          </a:bodyPr>
          <a:lstStyle>
            <a:lvl1pPr algn="l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456947" y="5279663"/>
            <a:ext cx="5422232" cy="102488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656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838200" y="2156460"/>
            <a:ext cx="9561513" cy="40195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15344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u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martArt Placeholder 3"/>
          <p:cNvSpPr>
            <a:spLocks noGrp="1"/>
          </p:cNvSpPr>
          <p:nvPr>
            <p:ph type="dgm" sz="quarter" idx="10"/>
          </p:nvPr>
        </p:nvSpPr>
        <p:spPr>
          <a:xfrm>
            <a:off x="838200" y="2041525"/>
            <a:ext cx="8929688" cy="40687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529086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838200" y="2041525"/>
            <a:ext cx="8929688" cy="4159250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</p:spPr>
        <p:txBody>
          <a:bodyPr/>
          <a:lstStyle>
            <a:lvl1pPr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122076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772653" y="1764731"/>
            <a:ext cx="8646693" cy="2707005"/>
          </a:xfrm>
        </p:spPr>
        <p:txBody>
          <a:bodyPr anchor="ctr"/>
          <a:lstStyle>
            <a:lvl1pPr algn="ctr">
              <a:defRPr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6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603141"/>
            <a:ext cx="1667134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  <p:sp>
        <p:nvSpPr>
          <p:cNvPr id="12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9897978" y="6603141"/>
            <a:ext cx="2294021" cy="254859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pPr lvl="0"/>
            <a:r>
              <a:rPr lang="lt-LT" dirty="0"/>
              <a:t>Fotografija ©autorius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51547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227647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372934" y="1889760"/>
            <a:ext cx="6482297" cy="833120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endParaRPr lang="en-US" dirty="0"/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373570" y="3024493"/>
            <a:ext cx="6481546" cy="3345510"/>
          </a:xfrm>
        </p:spPr>
        <p:txBody>
          <a:bodyPr>
            <a:normAutofit/>
          </a:bodyPr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 sz="1400"/>
            </a:lvl1pPr>
          </a:lstStyle>
          <a:p>
            <a:pPr lvl="0"/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5238"/>
              </a:buClr>
              <a:buSzPct val="108000"/>
              <a:buFontTx/>
              <a:buBlip>
                <a:blip r:embed="rId2"/>
              </a:buBlip>
              <a:tabLst/>
              <a:defRPr/>
            </a:pPr>
            <a:r>
              <a:rPr lang="lt-LT" dirty="0"/>
              <a:t>Click to edit Master text styles</a:t>
            </a:r>
            <a:endParaRPr lang="en-US" dirty="0"/>
          </a:p>
          <a:p>
            <a:pPr lvl="0"/>
            <a:endParaRPr lang="en-US" dirty="0"/>
          </a:p>
          <a:p>
            <a:pPr lvl="0"/>
            <a:endParaRPr lang="lt-LT" dirty="0"/>
          </a:p>
          <a:p>
            <a:pPr lvl="0"/>
            <a:endParaRPr lang="lt-LT" dirty="0"/>
          </a:p>
          <a:p>
            <a:pPr lvl="0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16722123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t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6096000" y="2276475"/>
            <a:ext cx="6096000" cy="457358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6423660" y="320041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22876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Picture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0063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41388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23660" y="4523073"/>
            <a:ext cx="5394960" cy="1691640"/>
          </a:xfrm>
        </p:spPr>
        <p:txBody>
          <a:bodyPr>
            <a:normAutofit/>
          </a:bodyPr>
          <a:lstStyle>
            <a:lvl1pPr>
              <a:defRPr sz="2000" b="1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14721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ac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316" y="0"/>
            <a:ext cx="2162375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6083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  <p:sp>
        <p:nvSpPr>
          <p:cNvPr id="4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389255" y="4279271"/>
            <a:ext cx="5394325" cy="2033905"/>
          </a:xfrm>
        </p:spPr>
        <p:txBody>
          <a:bodyPr/>
          <a:lstStyle>
            <a:lvl1pPr>
              <a:lnSpc>
                <a:spcPct val="150000"/>
              </a:lnSpc>
              <a:defRPr b="1">
                <a:solidFill>
                  <a:srgbClr val="DDB36D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389255" y="1973179"/>
            <a:ext cx="5396345" cy="2081228"/>
          </a:xfrm>
        </p:spPr>
        <p:txBody>
          <a:bodyPr anchor="b">
            <a:normAutofit/>
          </a:bodyPr>
          <a:lstStyle>
            <a:lvl1pPr algn="l">
              <a:defRPr sz="4000">
                <a:latin typeface="Open Sans" pitchFamily="34" charset="0"/>
                <a:ea typeface="Open Sans" pitchFamily="34" charset="0"/>
                <a:cs typeface="Open Sans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40580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329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3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47" Type="http://schemas.openxmlformats.org/officeDocument/2006/relationships/slideLayout" Target="../slideLayouts/slideLayout94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slideLayout" Target="../slideLayouts/slideLayout93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0" Type="http://schemas.openxmlformats.org/officeDocument/2006/relationships/slideLayout" Target="../slideLayouts/slideLayout67.xml"/><Relationship Id="rId29" Type="http://schemas.openxmlformats.org/officeDocument/2006/relationships/slideLayout" Target="../slideLayouts/slideLayout76.xml"/><Relationship Id="rId41" Type="http://schemas.openxmlformats.org/officeDocument/2006/relationships/slideLayout" Target="../slideLayouts/slideLayout88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49" Type="http://schemas.openxmlformats.org/officeDocument/2006/relationships/image" Target="../media/image5.png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48" Type="http://schemas.openxmlformats.org/officeDocument/2006/relationships/theme" Target="../theme/theme2.xml"/><Relationship Id="rId8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20" r:id="rId2"/>
    <p:sldLayoutId id="2147483809" r:id="rId3"/>
    <p:sldLayoutId id="2147483779" r:id="rId4"/>
    <p:sldLayoutId id="2147483819" r:id="rId5"/>
    <p:sldLayoutId id="2147483780" r:id="rId6"/>
    <p:sldLayoutId id="2147483781" r:id="rId7"/>
    <p:sldLayoutId id="2147483826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825" r:id="rId16"/>
    <p:sldLayoutId id="2147483789" r:id="rId17"/>
    <p:sldLayoutId id="2147483790" r:id="rId18"/>
    <p:sldLayoutId id="2147483791" r:id="rId19"/>
    <p:sldLayoutId id="2147483810" r:id="rId20"/>
    <p:sldLayoutId id="2147483824" r:id="rId21"/>
    <p:sldLayoutId id="2147483792" r:id="rId22"/>
    <p:sldLayoutId id="2147483811" r:id="rId23"/>
    <p:sldLayoutId id="2147483793" r:id="rId24"/>
    <p:sldLayoutId id="2147483794" r:id="rId25"/>
    <p:sldLayoutId id="2147483795" r:id="rId26"/>
    <p:sldLayoutId id="2147483822" r:id="rId27"/>
    <p:sldLayoutId id="2147483796" r:id="rId28"/>
    <p:sldLayoutId id="2147483823" r:id="rId29"/>
    <p:sldLayoutId id="2147483821" r:id="rId30"/>
    <p:sldLayoutId id="2147483797" r:id="rId31"/>
    <p:sldLayoutId id="2147483798" r:id="rId32"/>
    <p:sldLayoutId id="2147483799" r:id="rId33"/>
    <p:sldLayoutId id="2147483800" r:id="rId34"/>
    <p:sldLayoutId id="2147483801" r:id="rId35"/>
    <p:sldLayoutId id="2147483802" r:id="rId36"/>
    <p:sldLayoutId id="2147483808" r:id="rId37"/>
    <p:sldLayoutId id="2147483812" r:id="rId38"/>
    <p:sldLayoutId id="2147483813" r:id="rId39"/>
    <p:sldLayoutId id="2147483815" r:id="rId40"/>
    <p:sldLayoutId id="2147483814" r:id="rId41"/>
    <p:sldLayoutId id="2147483804" r:id="rId42"/>
    <p:sldLayoutId id="2147483817" r:id="rId43"/>
    <p:sldLayoutId id="2147483818" r:id="rId44"/>
    <p:sldLayoutId id="2147483805" r:id="rId45"/>
    <p:sldLayoutId id="2147483807" r:id="rId46"/>
    <p:sldLayoutId id="2147483827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bg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kern="1200">
          <a:solidFill>
            <a:schemeClr val="bg1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9"/>
          <a:stretch>
            <a:fillRect/>
          </a:stretch>
        </p:blipFill>
        <p:spPr>
          <a:xfrm>
            <a:off x="10417711" y="192954"/>
            <a:ext cx="1621781" cy="142574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15787"/>
            <a:ext cx="8929255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276475"/>
            <a:ext cx="8929255" cy="31489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6770747" y="6356350"/>
            <a:ext cx="37143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lt-LT"/>
            </a:defPPr>
            <a:lvl1pPr marL="0" algn="ctr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GT Walsheim" charset="0"/>
                <a:ea typeface="GT Walsheim" charset="0"/>
                <a:cs typeface="GT Walsheim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527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843" r:id="rId14"/>
    <p:sldLayoutId id="2147483844" r:id="rId15"/>
    <p:sldLayoutId id="2147483845" r:id="rId16"/>
    <p:sldLayoutId id="2147483846" r:id="rId17"/>
    <p:sldLayoutId id="2147483847" r:id="rId18"/>
    <p:sldLayoutId id="2147483848" r:id="rId19"/>
    <p:sldLayoutId id="2147483849" r:id="rId20"/>
    <p:sldLayoutId id="2147483850" r:id="rId21"/>
    <p:sldLayoutId id="2147483851" r:id="rId22"/>
    <p:sldLayoutId id="2147483852" r:id="rId23"/>
    <p:sldLayoutId id="2147483853" r:id="rId24"/>
    <p:sldLayoutId id="2147483854" r:id="rId25"/>
    <p:sldLayoutId id="2147483855" r:id="rId26"/>
    <p:sldLayoutId id="2147483856" r:id="rId27"/>
    <p:sldLayoutId id="2147483857" r:id="rId28"/>
    <p:sldLayoutId id="2147483858" r:id="rId29"/>
    <p:sldLayoutId id="2147483859" r:id="rId30"/>
    <p:sldLayoutId id="2147483860" r:id="rId31"/>
    <p:sldLayoutId id="2147483861" r:id="rId32"/>
    <p:sldLayoutId id="2147483862" r:id="rId33"/>
    <p:sldLayoutId id="2147483863" r:id="rId34"/>
    <p:sldLayoutId id="2147483864" r:id="rId35"/>
    <p:sldLayoutId id="2147483865" r:id="rId36"/>
    <p:sldLayoutId id="2147483866" r:id="rId37"/>
    <p:sldLayoutId id="2147483867" r:id="rId38"/>
    <p:sldLayoutId id="2147483868" r:id="rId39"/>
    <p:sldLayoutId id="2147483869" r:id="rId40"/>
    <p:sldLayoutId id="2147483870" r:id="rId41"/>
    <p:sldLayoutId id="2147483871" r:id="rId42"/>
    <p:sldLayoutId id="2147483872" r:id="rId43"/>
    <p:sldLayoutId id="2147483873" r:id="rId44"/>
    <p:sldLayoutId id="2147483874" r:id="rId45"/>
    <p:sldLayoutId id="2147483875" r:id="rId46"/>
    <p:sldLayoutId id="2147483876" r:id="rId4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238"/>
          </a:solidFill>
          <a:latin typeface="Open Sans" pitchFamily="34" charset="0"/>
          <a:ea typeface="Open Sans" pitchFamily="34" charset="0"/>
          <a:cs typeface="Open Sans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1400" kern="1200">
          <a:solidFill>
            <a:srgbClr val="005238"/>
          </a:solidFill>
          <a:latin typeface="Open Sans" pitchFamily="34" charset="0"/>
          <a:ea typeface="Open Sans" pitchFamily="34" charset="0"/>
          <a:cs typeface="Open Sans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0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8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1600" kern="1200">
          <a:solidFill>
            <a:schemeClr val="bg1">
              <a:lumMod val="50000"/>
            </a:schemeClr>
          </a:solidFill>
          <a:latin typeface="GT Walsheim" charset="0"/>
          <a:ea typeface="GT Walsheim" charset="0"/>
          <a:cs typeface="GT Walsheim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5768" userDrawn="1">
          <p15:clr>
            <a:srgbClr val="F26B43"/>
          </p15:clr>
        </p15:guide>
        <p15:guide id="4" pos="1912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pos="7680" userDrawn="1">
          <p15:clr>
            <a:srgbClr val="F26B43"/>
          </p15:clr>
        </p15:guide>
        <p15:guide id="7" orient="horz" pos="1434" userDrawn="1">
          <p15:clr>
            <a:srgbClr val="F26B43"/>
          </p15:clr>
        </p15:guide>
        <p15:guide id="8" orient="horz" pos="2886" userDrawn="1">
          <p15:clr>
            <a:srgbClr val="F26B43"/>
          </p15:clr>
        </p15:guide>
        <p15:guide id="9" orient="horz" pos="431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4.xml"/><Relationship Id="rId4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.png"/><Relationship Id="rId4" Type="http://schemas.openxmlformats.org/officeDocument/2006/relationships/image" Target="../media/image1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seinai.lt/" TargetMode="External"/><Relationship Id="rId1" Type="http://schemas.openxmlformats.org/officeDocument/2006/relationships/slideLayout" Target="../slideLayouts/slideLayou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raseinai.lt/" TargetMode="External"/><Relationship Id="rId1" Type="http://schemas.openxmlformats.org/officeDocument/2006/relationships/slideLayout" Target="../slideLayouts/slideLayout4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www.raseinai.lt/" TargetMode="External"/><Relationship Id="rId1" Type="http://schemas.openxmlformats.org/officeDocument/2006/relationships/slideLayout" Target="../slideLayouts/slideLayout9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5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Pavadinimas. Tekstas įrašymui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12" name="Picture Placeholder 11" descr="Fonas_3_vertikalus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244" b="10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nec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ex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ac,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lacus dolor,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nisi.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et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dolor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tempus in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sollicitudin</a:t>
            </a:r>
            <a:r>
              <a:rPr lang="en-US" dirty="0"/>
              <a:t> ex,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magna dui,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dui non ex </a:t>
            </a:r>
            <a:r>
              <a:rPr lang="en-US" dirty="0" err="1"/>
              <a:t>vestibulum</a:t>
            </a:r>
            <a:r>
              <a:rPr lang="en-US" dirty="0"/>
              <a:t>,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b="0" dirty="0" err="1"/>
              <a:t>Mauris</a:t>
            </a:r>
            <a:r>
              <a:rPr lang="fr-FR" b="0" dirty="0"/>
              <a:t> </a:t>
            </a:r>
            <a:r>
              <a:rPr lang="fr-FR" b="0" dirty="0" err="1"/>
              <a:t>suscipit</a:t>
            </a:r>
            <a:r>
              <a:rPr lang="fr-FR" b="0" dirty="0"/>
              <a:t>, </a:t>
            </a:r>
            <a:r>
              <a:rPr lang="fr-FR" b="0" dirty="0" err="1"/>
              <a:t>elit</a:t>
            </a:r>
            <a:r>
              <a:rPr lang="fr-FR" b="0" dirty="0"/>
              <a:t> ut bibendum </a:t>
            </a:r>
            <a:r>
              <a:rPr lang="fr-FR" b="0" dirty="0" err="1"/>
              <a:t>bibendum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dirty="0"/>
              <a:t>2021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ex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acto</a:t>
            </a:r>
            <a:r>
              <a:rPr lang="lt-LT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pic>
        <p:nvPicPr>
          <p:cNvPr id="12" name="Picture Placeholder 11" descr="smart-1woElY4BGms-unsplash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t="12500" b="12500"/>
          <a:stretch>
            <a:fillRect/>
          </a:stretch>
        </p:blipFill>
        <p:spPr/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 err="1">
                <a:solidFill>
                  <a:srgbClr val="DDB36D"/>
                </a:solidFill>
              </a:rPr>
              <a:t>Mauris</a:t>
            </a:r>
            <a:r>
              <a:rPr lang="fr-FR" dirty="0">
                <a:solidFill>
                  <a:srgbClr val="DDB36D"/>
                </a:solidFill>
              </a:rPr>
              <a:t> </a:t>
            </a:r>
            <a:r>
              <a:rPr lang="fr-FR" dirty="0" err="1">
                <a:solidFill>
                  <a:srgbClr val="DDB36D"/>
                </a:solidFill>
              </a:rPr>
              <a:t>suscipit</a:t>
            </a:r>
            <a:r>
              <a:rPr lang="fr-FR" dirty="0">
                <a:solidFill>
                  <a:srgbClr val="DDB36D"/>
                </a:solidFill>
              </a:rPr>
              <a:t>, </a:t>
            </a:r>
            <a:r>
              <a:rPr lang="fr-FR" dirty="0" err="1">
                <a:solidFill>
                  <a:srgbClr val="DDB36D"/>
                </a:solidFill>
              </a:rPr>
              <a:t>elit</a:t>
            </a:r>
            <a:r>
              <a:rPr lang="fr-FR" dirty="0">
                <a:solidFill>
                  <a:srgbClr val="DDB36D"/>
                </a:solidFill>
              </a:rPr>
              <a:t> ut bibendum </a:t>
            </a:r>
            <a:r>
              <a:rPr lang="fr-FR" dirty="0" err="1">
                <a:solidFill>
                  <a:srgbClr val="DDB36D"/>
                </a:solidFill>
              </a:rPr>
              <a:t>bibendum</a:t>
            </a:r>
            <a:endParaRPr lang="en-US" dirty="0">
              <a:solidFill>
                <a:srgbClr val="DDB36D"/>
              </a:soli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dirty="0"/>
              <a:t>2021</a:t>
            </a:r>
          </a:p>
        </p:txBody>
      </p:sp>
      <p:pic>
        <p:nvPicPr>
          <p:cNvPr id="12" name="Picture Placeholder 11" descr="smart-1woElY4BGms-unsplash.jpg"/>
          <p:cNvPicPr>
            <a:picLocks noGrp="1" noChangeAspect="1"/>
          </p:cNvPicPr>
          <p:nvPr>
            <p:ph type="pic" sz="quarter" idx="16"/>
          </p:nvPr>
        </p:nvPicPr>
        <p:blipFill>
          <a:blip r:embed="rId2" cstate="print"/>
          <a:srcRect t="12491" b="12491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ex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acto</a:t>
            </a:r>
            <a:r>
              <a:rPr lang="lt-LT" dirty="0"/>
              <a:t> </a:t>
            </a:r>
            <a:r>
              <a:rPr lang="en-US" dirty="0" err="1"/>
              <a:t>tempor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dirty="0"/>
              <a:t>0</a:t>
            </a:r>
            <a:r>
              <a:rPr lang="en-US" dirty="0"/>
              <a:t>1</a:t>
            </a:r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ex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acto</a:t>
            </a:r>
            <a:endParaRPr lang="en-US" sz="5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b="0" dirty="0" err="1"/>
              <a:t>Mauris</a:t>
            </a:r>
            <a:r>
              <a:rPr lang="fr-FR" b="0" dirty="0"/>
              <a:t> </a:t>
            </a:r>
            <a:r>
              <a:rPr lang="fr-FR" b="0" dirty="0" err="1"/>
              <a:t>suscipit</a:t>
            </a:r>
            <a:r>
              <a:rPr lang="fr-FR" b="0" dirty="0"/>
              <a:t>, </a:t>
            </a:r>
            <a:r>
              <a:rPr lang="fr-FR" b="0" dirty="0" err="1"/>
              <a:t>elit</a:t>
            </a:r>
            <a:r>
              <a:rPr lang="fr-FR" b="0" dirty="0"/>
              <a:t> ut bibendum </a:t>
            </a:r>
            <a:r>
              <a:rPr lang="fr-FR" b="0" dirty="0" err="1"/>
              <a:t>bibendum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lt-LT" b="1" dirty="0"/>
              <a:t>0</a:t>
            </a:r>
            <a:r>
              <a:rPr lang="en-US" b="1" dirty="0"/>
              <a:t>1</a:t>
            </a:r>
            <a:endParaRPr lang="lt-LT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5869" y="3658115"/>
            <a:ext cx="6457983" cy="1499420"/>
          </a:xfrm>
        </p:spPr>
        <p:txBody>
          <a:bodyPr>
            <a:noAutofit/>
          </a:bodyPr>
          <a:lstStyle/>
          <a:p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ex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endParaRPr lang="en-US" sz="54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fr-FR" b="0" dirty="0" err="1"/>
              <a:t>Mauris</a:t>
            </a:r>
            <a:r>
              <a:rPr lang="fr-FR" b="0" dirty="0"/>
              <a:t> </a:t>
            </a:r>
            <a:r>
              <a:rPr lang="fr-FR" b="0" dirty="0" err="1"/>
              <a:t>suscipit</a:t>
            </a:r>
            <a:r>
              <a:rPr lang="fr-FR" b="0" dirty="0"/>
              <a:t>, </a:t>
            </a:r>
            <a:r>
              <a:rPr lang="fr-FR" b="0" dirty="0" err="1"/>
              <a:t>elit</a:t>
            </a:r>
            <a:r>
              <a:rPr lang="fr-FR" b="0" dirty="0"/>
              <a:t> ut bibendum </a:t>
            </a:r>
            <a:r>
              <a:rPr lang="fr-FR" b="0" dirty="0" err="1"/>
              <a:t>bibendum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dolor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tempus in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lt-LT" dirty="0"/>
              <a:t>.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b="0" dirty="0"/>
              <a:t>In </a:t>
            </a:r>
            <a:r>
              <a:rPr lang="en-US" sz="1400" b="0" dirty="0" err="1"/>
              <a:t>eget</a:t>
            </a:r>
            <a:r>
              <a:rPr lang="en-US" sz="1400" b="0" dirty="0"/>
              <a:t> </a:t>
            </a:r>
            <a:r>
              <a:rPr lang="en-US" sz="1400" b="0" dirty="0" err="1"/>
              <a:t>luctus</a:t>
            </a:r>
            <a:r>
              <a:rPr lang="en-US" sz="1400" b="0" dirty="0"/>
              <a:t> </a:t>
            </a:r>
            <a:r>
              <a:rPr lang="en-US" sz="1400" b="0" dirty="0" err="1"/>
              <a:t>turpis</a:t>
            </a:r>
            <a:r>
              <a:rPr lang="en-US" sz="1400" b="0" dirty="0"/>
              <a:t>. </a:t>
            </a:r>
            <a:r>
              <a:rPr lang="en-US" sz="1400" b="0" dirty="0" err="1"/>
              <a:t>Proin</a:t>
            </a:r>
            <a:r>
              <a:rPr lang="en-US" sz="1400" b="0" dirty="0"/>
              <a:t> </a:t>
            </a:r>
            <a:r>
              <a:rPr lang="en-US" sz="1400" b="0" dirty="0" err="1"/>
              <a:t>rhoncus</a:t>
            </a:r>
            <a:r>
              <a:rPr lang="en-US" sz="1400" b="0" dirty="0"/>
              <a:t> </a:t>
            </a:r>
            <a:r>
              <a:rPr lang="en-US" sz="1400" b="0" dirty="0" err="1"/>
              <a:t>posuere</a:t>
            </a:r>
            <a:r>
              <a:rPr lang="en-US" sz="1400" b="0" dirty="0"/>
              <a:t> </a:t>
            </a:r>
            <a:r>
              <a:rPr lang="en-US" sz="1400" b="0" dirty="0" err="1"/>
              <a:t>sodales</a:t>
            </a:r>
            <a:r>
              <a:rPr lang="en-US" sz="1400" b="0" dirty="0"/>
              <a:t>. </a:t>
            </a:r>
            <a:r>
              <a:rPr lang="en-US" sz="1400" b="0" dirty="0" err="1"/>
              <a:t>Proin</a:t>
            </a:r>
            <a:r>
              <a:rPr lang="en-US" sz="1400" b="0" dirty="0"/>
              <a:t> </a:t>
            </a:r>
            <a:r>
              <a:rPr lang="en-US" sz="1400" b="0" dirty="0" err="1"/>
              <a:t>varius</a:t>
            </a:r>
            <a:r>
              <a:rPr lang="en-US" sz="1400" b="0" dirty="0"/>
              <a:t> </a:t>
            </a:r>
            <a:r>
              <a:rPr lang="en-US" sz="1400" b="0" dirty="0" err="1"/>
              <a:t>nulla</a:t>
            </a:r>
            <a:r>
              <a:rPr lang="en-US" sz="1400" b="0" dirty="0"/>
              <a:t> a </a:t>
            </a:r>
            <a:r>
              <a:rPr lang="en-US" sz="1400" b="0" dirty="0" err="1"/>
              <a:t>felis</a:t>
            </a:r>
            <a:r>
              <a:rPr lang="en-US" sz="1400" b="0" dirty="0"/>
              <a:t> </a:t>
            </a:r>
            <a:r>
              <a:rPr lang="en-US" sz="1400" b="0" dirty="0" err="1"/>
              <a:t>ornare</a:t>
            </a:r>
            <a:r>
              <a:rPr lang="en-US" sz="1400" b="0" dirty="0"/>
              <a:t>, </a:t>
            </a:r>
            <a:r>
              <a:rPr lang="en-US" sz="1400" b="0" dirty="0" err="1"/>
              <a:t>nec</a:t>
            </a:r>
            <a:r>
              <a:rPr lang="en-US" sz="1400" b="0" dirty="0"/>
              <a:t> </a:t>
            </a:r>
            <a:r>
              <a:rPr lang="en-US" sz="1400" b="0" dirty="0" err="1"/>
              <a:t>mollis</a:t>
            </a:r>
            <a:r>
              <a:rPr lang="en-US" sz="1400" b="0" dirty="0"/>
              <a:t> </a:t>
            </a:r>
            <a:r>
              <a:rPr lang="en-US" sz="1400" b="0" dirty="0" err="1"/>
              <a:t>sapien</a:t>
            </a:r>
            <a:r>
              <a:rPr lang="en-US" sz="1400" b="0" dirty="0"/>
              <a:t> </a:t>
            </a:r>
            <a:r>
              <a:rPr lang="en-US" sz="1400" b="0" dirty="0" err="1"/>
              <a:t>pellentesque</a:t>
            </a:r>
            <a:r>
              <a:rPr lang="en-US" sz="1400" b="0" dirty="0"/>
              <a:t>. </a:t>
            </a:r>
          </a:p>
          <a:p>
            <a:pPr lvl="0"/>
            <a:r>
              <a:rPr lang="en-US" sz="1400" b="0" dirty="0" err="1"/>
              <a:t>Sed</a:t>
            </a:r>
            <a:r>
              <a:rPr lang="en-US" sz="1400" b="0" dirty="0"/>
              <a:t> </a:t>
            </a:r>
            <a:r>
              <a:rPr lang="en-US" sz="1400" b="0" dirty="0" err="1"/>
              <a:t>eu</a:t>
            </a:r>
            <a:r>
              <a:rPr lang="en-US" sz="1400" b="0" dirty="0"/>
              <a:t> </a:t>
            </a:r>
            <a:r>
              <a:rPr lang="en-US" sz="1400" b="0" dirty="0" err="1"/>
              <a:t>arcu</a:t>
            </a:r>
            <a:r>
              <a:rPr lang="en-US" sz="1400" b="0" dirty="0"/>
              <a:t> </a:t>
            </a:r>
            <a:r>
              <a:rPr lang="en-US" sz="1400" b="0" dirty="0" err="1"/>
              <a:t>eget</a:t>
            </a:r>
            <a:r>
              <a:rPr lang="en-US" sz="1400" b="0" dirty="0"/>
              <a:t> </a:t>
            </a:r>
            <a:r>
              <a:rPr lang="en-US" sz="1400" b="0" dirty="0" err="1"/>
              <a:t>elit</a:t>
            </a:r>
            <a:r>
              <a:rPr lang="en-US" sz="1400" b="0" dirty="0"/>
              <a:t> </a:t>
            </a:r>
            <a:r>
              <a:rPr lang="en-US" sz="1400" b="0" dirty="0" err="1"/>
              <a:t>convallis</a:t>
            </a:r>
            <a:r>
              <a:rPr lang="en-US" sz="1400" b="0" dirty="0"/>
              <a:t> </a:t>
            </a:r>
            <a:r>
              <a:rPr lang="en-US" sz="1400" b="0" dirty="0" err="1"/>
              <a:t>porta</a:t>
            </a:r>
            <a:r>
              <a:rPr lang="en-US" sz="1400" b="0" dirty="0"/>
              <a:t> </a:t>
            </a:r>
            <a:r>
              <a:rPr lang="en-US" sz="1400" b="0" dirty="0" err="1"/>
              <a:t>nec</a:t>
            </a:r>
            <a:r>
              <a:rPr lang="en-US" sz="1400" b="0" dirty="0"/>
              <a:t> at </a:t>
            </a:r>
            <a:r>
              <a:rPr lang="en-US" sz="1400" b="0" dirty="0" err="1"/>
              <a:t>tortor</a:t>
            </a:r>
            <a:r>
              <a:rPr lang="en-US" sz="1400" b="0" dirty="0"/>
              <a:t>. </a:t>
            </a:r>
            <a:r>
              <a:rPr lang="en-US" sz="1400" b="0" dirty="0" err="1"/>
              <a:t>Nulla</a:t>
            </a:r>
            <a:r>
              <a:rPr lang="en-US" sz="1400" b="0" dirty="0"/>
              <a:t> </a:t>
            </a:r>
            <a:r>
              <a:rPr lang="en-US" sz="1400" b="0" dirty="0" err="1"/>
              <a:t>facilisi</a:t>
            </a:r>
            <a:r>
              <a:rPr lang="en-US" sz="1400" b="0" dirty="0"/>
              <a:t>.</a:t>
            </a:r>
          </a:p>
          <a:p>
            <a:pPr lvl="0"/>
            <a:r>
              <a:rPr lang="en-US" sz="1400" b="0" dirty="0"/>
              <a:t> </a:t>
            </a:r>
            <a:r>
              <a:rPr lang="en-US" sz="1400" b="0" dirty="0" err="1"/>
              <a:t>Vestibulum</a:t>
            </a:r>
            <a:r>
              <a:rPr lang="en-US" sz="1400" b="0" dirty="0"/>
              <a:t> </a:t>
            </a:r>
            <a:r>
              <a:rPr lang="en-US" sz="1400" b="0" dirty="0" err="1"/>
              <a:t>porttitor</a:t>
            </a:r>
            <a:r>
              <a:rPr lang="en-US" sz="1400" b="0" dirty="0"/>
              <a:t>, </a:t>
            </a:r>
            <a:r>
              <a:rPr lang="en-US" sz="1400" b="0" dirty="0" err="1"/>
              <a:t>ligula</a:t>
            </a:r>
            <a:r>
              <a:rPr lang="en-US" sz="1400" b="0" dirty="0"/>
              <a:t> </a:t>
            </a:r>
            <a:r>
              <a:rPr lang="en-US" sz="1400" b="0" dirty="0" err="1"/>
              <a:t>sed</a:t>
            </a:r>
            <a:r>
              <a:rPr lang="en-US" sz="1400" b="0" dirty="0"/>
              <a:t> </a:t>
            </a:r>
            <a:r>
              <a:rPr lang="en-US" sz="1400" b="0" dirty="0" err="1"/>
              <a:t>tincidunt</a:t>
            </a:r>
            <a:r>
              <a:rPr lang="en-US" sz="1400" b="0" dirty="0"/>
              <a:t> </a:t>
            </a:r>
            <a:r>
              <a:rPr lang="en-US" sz="1400" b="0" dirty="0" err="1"/>
              <a:t>scelerisque</a:t>
            </a:r>
            <a:r>
              <a:rPr lang="en-US" sz="1400" b="0" dirty="0"/>
              <a:t>, </a:t>
            </a:r>
            <a:r>
              <a:rPr lang="en-US" sz="1400" b="0" dirty="0" err="1"/>
              <a:t>augue</a:t>
            </a:r>
            <a:endParaRPr lang="en-US" sz="14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pic>
        <p:nvPicPr>
          <p:cNvPr id="13" name="Picture Placeholder 12" descr="Fonas_3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6791" b="367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dolor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tempus in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>
            <a:lvl1pPr>
              <a:lnSpc>
                <a:spcPct val="100000"/>
              </a:lnSpc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z="1400" b="0" dirty="0">
                <a:solidFill>
                  <a:srgbClr val="005238"/>
                </a:solidFill>
              </a:rPr>
              <a:t>In </a:t>
            </a:r>
            <a:r>
              <a:rPr lang="en-US" sz="1400" b="0" dirty="0" err="1">
                <a:solidFill>
                  <a:srgbClr val="005238"/>
                </a:solidFill>
              </a:rPr>
              <a:t>eget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luctus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turpis</a:t>
            </a:r>
            <a:r>
              <a:rPr lang="en-US" sz="1400" b="0" dirty="0">
                <a:solidFill>
                  <a:srgbClr val="005238"/>
                </a:solidFill>
              </a:rPr>
              <a:t>. </a:t>
            </a:r>
            <a:r>
              <a:rPr lang="en-US" sz="1400" b="0" dirty="0" err="1">
                <a:solidFill>
                  <a:srgbClr val="005238"/>
                </a:solidFill>
              </a:rPr>
              <a:t>Proin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rhoncus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posuere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sodales</a:t>
            </a:r>
            <a:r>
              <a:rPr lang="en-US" sz="1400" b="0" dirty="0">
                <a:solidFill>
                  <a:srgbClr val="005238"/>
                </a:solidFill>
              </a:rPr>
              <a:t>. </a:t>
            </a:r>
            <a:r>
              <a:rPr lang="en-US" sz="1400" b="0" dirty="0" err="1">
                <a:solidFill>
                  <a:srgbClr val="005238"/>
                </a:solidFill>
              </a:rPr>
              <a:t>Proin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varius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nulla</a:t>
            </a:r>
            <a:r>
              <a:rPr lang="en-US" sz="1400" b="0" dirty="0">
                <a:solidFill>
                  <a:srgbClr val="005238"/>
                </a:solidFill>
              </a:rPr>
              <a:t> a </a:t>
            </a:r>
            <a:r>
              <a:rPr lang="en-US" sz="1400" b="0" dirty="0" err="1">
                <a:solidFill>
                  <a:srgbClr val="005238"/>
                </a:solidFill>
              </a:rPr>
              <a:t>felis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ornare</a:t>
            </a:r>
            <a:r>
              <a:rPr lang="en-US" sz="1400" b="0" dirty="0">
                <a:solidFill>
                  <a:srgbClr val="005238"/>
                </a:solidFill>
              </a:rPr>
              <a:t>, </a:t>
            </a:r>
            <a:r>
              <a:rPr lang="en-US" sz="1400" b="0" dirty="0" err="1">
                <a:solidFill>
                  <a:srgbClr val="005238"/>
                </a:solidFill>
              </a:rPr>
              <a:t>nec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mollis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sapien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pellentesque</a:t>
            </a:r>
            <a:r>
              <a:rPr lang="en-US" sz="1400" b="0" dirty="0">
                <a:solidFill>
                  <a:srgbClr val="005238"/>
                </a:solidFill>
              </a:rPr>
              <a:t>. </a:t>
            </a:r>
          </a:p>
          <a:p>
            <a:pPr lvl="0"/>
            <a:r>
              <a:rPr lang="en-US" sz="1400" b="0" dirty="0" err="1">
                <a:solidFill>
                  <a:srgbClr val="005238"/>
                </a:solidFill>
              </a:rPr>
              <a:t>Sed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eu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arcu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eget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elit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convallis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porta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nec</a:t>
            </a:r>
            <a:r>
              <a:rPr lang="en-US" sz="1400" b="0" dirty="0">
                <a:solidFill>
                  <a:srgbClr val="005238"/>
                </a:solidFill>
              </a:rPr>
              <a:t> at </a:t>
            </a:r>
            <a:r>
              <a:rPr lang="en-US" sz="1400" b="0" dirty="0" err="1">
                <a:solidFill>
                  <a:srgbClr val="005238"/>
                </a:solidFill>
              </a:rPr>
              <a:t>tortor</a:t>
            </a:r>
            <a:r>
              <a:rPr lang="en-US" sz="1400" b="0" dirty="0">
                <a:solidFill>
                  <a:srgbClr val="005238"/>
                </a:solidFill>
              </a:rPr>
              <a:t>. </a:t>
            </a:r>
            <a:r>
              <a:rPr lang="en-US" sz="1400" b="0" dirty="0" err="1">
                <a:solidFill>
                  <a:srgbClr val="005238"/>
                </a:solidFill>
              </a:rPr>
              <a:t>Nulla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facilisi</a:t>
            </a:r>
            <a:r>
              <a:rPr lang="en-US" sz="1400" b="0" dirty="0">
                <a:solidFill>
                  <a:srgbClr val="005238"/>
                </a:solidFill>
              </a:rPr>
              <a:t>.</a:t>
            </a:r>
          </a:p>
          <a:p>
            <a:pPr lvl="0"/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Vestibulum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porttitor</a:t>
            </a:r>
            <a:r>
              <a:rPr lang="en-US" sz="1400" b="0" dirty="0">
                <a:solidFill>
                  <a:srgbClr val="005238"/>
                </a:solidFill>
              </a:rPr>
              <a:t>, </a:t>
            </a:r>
            <a:r>
              <a:rPr lang="en-US" sz="1400" b="0" dirty="0" err="1">
                <a:solidFill>
                  <a:srgbClr val="005238"/>
                </a:solidFill>
              </a:rPr>
              <a:t>ligula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sed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tincidunt</a:t>
            </a:r>
            <a:r>
              <a:rPr lang="en-US" sz="1400" b="0" dirty="0">
                <a:solidFill>
                  <a:srgbClr val="005238"/>
                </a:solidFill>
              </a:rPr>
              <a:t> </a:t>
            </a:r>
            <a:r>
              <a:rPr lang="en-US" sz="1400" b="0" dirty="0" err="1">
                <a:solidFill>
                  <a:srgbClr val="005238"/>
                </a:solidFill>
              </a:rPr>
              <a:t>scelerisque</a:t>
            </a:r>
            <a:r>
              <a:rPr lang="en-US" sz="1400" b="0" dirty="0">
                <a:solidFill>
                  <a:srgbClr val="005238"/>
                </a:solidFill>
              </a:rPr>
              <a:t>, </a:t>
            </a:r>
            <a:r>
              <a:rPr lang="en-US" sz="1400" b="0" dirty="0" err="1">
                <a:solidFill>
                  <a:srgbClr val="005238"/>
                </a:solidFill>
              </a:rPr>
              <a:t>augue</a:t>
            </a:r>
            <a:endParaRPr lang="en-US" sz="1400" dirty="0">
              <a:solidFill>
                <a:srgbClr val="005238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>
            <a:no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</a:p>
        </p:txBody>
      </p:sp>
      <p:pic>
        <p:nvPicPr>
          <p:cNvPr id="13" name="Picture Placeholder 12" descr="Fonas_3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36791" b="367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</a:t>
            </a:r>
            <a:endParaRPr lang="lt-L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</a:t>
            </a:r>
            <a:endParaRPr lang="lt-LT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endParaRPr lang="lt-LT" dirty="0"/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.</a:t>
            </a:r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lt-LT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endParaRPr lang="lt-L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</a:t>
            </a:r>
          </a:p>
          <a:p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</a:p>
          <a:p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</a:t>
            </a:r>
            <a:endParaRPr lang="lt-LT" dirty="0"/>
          </a:p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endParaRPr lang="en-US" dirty="0"/>
          </a:p>
          <a:p>
            <a:endParaRPr lang="lt-LT" dirty="0"/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endParaRPr lang="lt-LT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dirty="0"/>
              <a:t>Pavadinimas daugiau žodžių</a:t>
            </a:r>
            <a:endParaRPr lang="en-US" dirty="0"/>
          </a:p>
          <a:p>
            <a:endParaRPr lang="lt-L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lt-LT" dirty="0"/>
              <a:t>Pavadinimas daugiau žodžių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lt-LT" dirty="0"/>
              <a:t>Pavadinimas daugiau žodžių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lt-LT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lt-LT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lt-LT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Fonas_3_vertikalus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244" b="102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01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5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Pavadinimas. Tekstas įrašymui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lt-LT" dirty="0"/>
              <a:t>Pavadinimas daugiau žodžių</a:t>
            </a:r>
            <a:endParaRPr lang="en-US" dirty="0"/>
          </a:p>
          <a:p>
            <a:endParaRPr lang="lt-LT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lt-LT" dirty="0"/>
              <a:t>Pavadinimas daugiau žodžių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lt-LT" dirty="0"/>
              <a:t>Pavadinimas daugiau žodžių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lt-LT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lt-LT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lt-LT" dirty="0"/>
              <a:t>.</a:t>
            </a:r>
          </a:p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joseph-pearson-tcgTS6Dr-oQ-unsplash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l="12693" r="12693"/>
          <a:stretch>
            <a:fillRect/>
          </a:stretch>
        </p:blipFill>
        <p:spPr/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dolor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tempus in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sollicitudin</a:t>
            </a:r>
            <a:r>
              <a:rPr lang="en-US" dirty="0"/>
              <a:t> ex,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endParaRPr lang="lt-LT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Lyduvėnų-tiltas.-Nuotr.-A.-Pališkis-1920x1272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12926" r="12926"/>
          <a:stretch>
            <a:fillRect/>
          </a:stretch>
        </p:blipFill>
        <p:spPr/>
      </p:pic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>
              <a:defRPr/>
            </a:pP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nomera</a:t>
            </a:r>
            <a:r>
              <a:rPr lang="en-US" dirty="0"/>
              <a:t> </a:t>
            </a:r>
            <a:r>
              <a:rPr lang="en-US" dirty="0" err="1"/>
              <a:t>daratum</a:t>
            </a:r>
            <a:r>
              <a:rPr lang="en-US" dirty="0"/>
              <a:t> </a:t>
            </a:r>
            <a:r>
              <a:rPr lang="en-US" dirty="0" err="1"/>
              <a:t>sekum</a:t>
            </a:r>
            <a:r>
              <a:rPr lang="en-US" dirty="0"/>
              <a:t>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  <p:sp>
        <p:nvSpPr>
          <p:cNvPr id="7" name="Text Placeholder 8"/>
          <p:cNvSpPr txBox="1">
            <a:spLocks/>
          </p:cNvSpPr>
          <p:nvPr/>
        </p:nvSpPr>
        <p:spPr>
          <a:xfrm>
            <a:off x="9897978" y="6603141"/>
            <a:ext cx="2294021" cy="25485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lt-LT" sz="1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Open Sans" pitchFamily="34" charset="0"/>
                <a:ea typeface="Open Sans" pitchFamily="34" charset="0"/>
                <a:cs typeface="Open Sans" pitchFamily="34" charset="0"/>
              </a:rPr>
              <a:t>Fotografija ©autorius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6711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Placeholder 20" descr="Lyduvėnų-tiltas.-Nuotr.-A.-Pališkis-1920x1272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547" b="7547"/>
          <a:stretch>
            <a:fillRect/>
          </a:stretch>
        </p:blipFill>
        <p:spPr/>
      </p:pic>
      <p:sp>
        <p:nvSpPr>
          <p:cNvPr id="19" name="Title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/>
            </a:pPr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Lyduvėnų-tiltas.-Nuotr.-A.-Pališkis-1920x1272.jp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7547" b="7547"/>
          <a:stretch>
            <a:fillRect/>
          </a:stretch>
        </p:blipFill>
        <p:spPr/>
      </p:pic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5.-Molavėnai_-A.-Pališkio-VšĮ-Atrask-Raseinius-nuotr.-1920x1079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994" r="24994"/>
          <a:stretch>
            <a:fillRect/>
          </a:stretch>
        </p:blipFill>
        <p:spPr/>
      </p:pic>
      <p:pic>
        <p:nvPicPr>
          <p:cNvPr id="18" name="Picture Placeholder 17" descr="Lyduvėnų-tiltas.-Nuotr.-A.-Pališkis-1920x1272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849" r="5849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5.-Molavėnai_-A.-Pališkio-VšĮ-Atrask-Raseinius-nuotr.-1920x1079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4994" r="24994"/>
          <a:stretch>
            <a:fillRect/>
          </a:stretch>
        </p:blipFill>
        <p:spPr/>
      </p:pic>
      <p:pic>
        <p:nvPicPr>
          <p:cNvPr id="18" name="Picture Placeholder 17" descr="Lyduvėnų-tiltas.-Nuotr.-A.-Pališkis-1920x1272.jpg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208" r="1208"/>
          <a:stretch>
            <a:fillRect/>
          </a:stretch>
        </p:blipFill>
        <p:spPr/>
      </p:pic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12" descr="Lyduvėnų-tiltas.-Nuotr.-A.-Pališkis-1920x1272.jp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20521" r="20521"/>
          <a:stretch>
            <a:fillRect/>
          </a:stretch>
        </p:blipFill>
        <p:spPr/>
      </p:pic>
      <p:pic>
        <p:nvPicPr>
          <p:cNvPr id="18" name="Picture Placeholder 17" descr="095907804-7021549e-064a-44b5-a89f-51bd5698700e.jpg"/>
          <p:cNvPicPr>
            <a:picLocks noGrp="1" noChangeAspect="1"/>
          </p:cNvPicPr>
          <p:nvPr>
            <p:ph type="pic" sz="quarter" idx="11"/>
          </p:nvPr>
        </p:nvPicPr>
        <p:blipFill>
          <a:blip r:embed="rId3"/>
          <a:srcRect l="5571" r="5571"/>
          <a:stretch>
            <a:fillRect/>
          </a:stretch>
        </p:blipFill>
        <p:spPr/>
      </p:pic>
      <p:pic>
        <p:nvPicPr>
          <p:cNvPr id="12" name="Picture Placeholder 11" descr="5.-Molavėnai_-A.-Pališkio-VšĮ-Atrask-Raseinius-nuotr.-1920x1079.jpg"/>
          <p:cNvPicPr>
            <a:picLocks noGrp="1" noChangeAspect="1"/>
          </p:cNvPicPr>
          <p:nvPr>
            <p:ph type="pic" sz="quarter" idx="12"/>
          </p:nvPr>
        </p:nvPicPr>
        <p:blipFill>
          <a:blip r:embed="rId4"/>
          <a:srcRect t="16775" b="16775"/>
          <a:stretch>
            <a:fillRect/>
          </a:stretch>
        </p:blipFill>
        <p:spPr/>
      </p:pic>
      <p:sp>
        <p:nvSpPr>
          <p:cNvPr id="19" name="Text Placeholder 18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7711" y="192954"/>
            <a:ext cx="1621782" cy="14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0269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US" dirty="0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0"/>
          </p:nvPr>
        </p:nvGraphicFramePr>
        <p:xfrm>
          <a:off x="838200" y="2155825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Placeholder 5"/>
          <p:cNvGraphicFramePr>
            <a:graphicFrameLocks noGrp="1"/>
          </p:cNvGraphicFramePr>
          <p:nvPr>
            <p:ph type="chart" sz="quarter" idx="11"/>
          </p:nvPr>
        </p:nvGraphicFramePr>
        <p:xfrm>
          <a:off x="6172200" y="2155825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Fonas_3_vertikalus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t="10244" b="10244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lt-LT" dirty="0"/>
              <a:t>01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5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Pavadinimas. Tekstas įrašymui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US" dirty="0"/>
          </a:p>
        </p:txBody>
      </p:sp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0"/>
          </p:nvPr>
        </p:nvGraphicFramePr>
        <p:xfrm>
          <a:off x="838200" y="2155825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Chart Placeholder 5"/>
          <p:cNvGraphicFramePr>
            <a:graphicFrameLocks noGrp="1"/>
          </p:cNvGraphicFramePr>
          <p:nvPr>
            <p:ph type="chart" sz="quarter" idx="11"/>
          </p:nvPr>
        </p:nvGraphicFramePr>
        <p:xfrm>
          <a:off x="6172200" y="2155825"/>
          <a:ext cx="5010150" cy="3956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Placeholder 8"/>
          <p:cNvGraphicFramePr>
            <a:graphicFrameLocks noGrp="1"/>
          </p:cNvGraphicFramePr>
          <p:nvPr>
            <p:ph type="tbl" sz="quarter" idx="10"/>
          </p:nvPr>
        </p:nvGraphicFramePr>
        <p:xfrm>
          <a:off x="838200" y="2041525"/>
          <a:ext cx="892969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t-LT" dirty="0"/>
                        <a:t>Lorem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rgbClr val="0052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Lorem</a:t>
                      </a:r>
                      <a:r>
                        <a:rPr lang="lt-LT" baseline="0" dirty="0"/>
                        <a:t> ipsum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rgbClr val="0052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Lorem</a:t>
                      </a:r>
                      <a:r>
                        <a:rPr lang="lt-LT" baseline="0" dirty="0"/>
                        <a:t> ipsum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rgbClr val="0052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Lorem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rgbClr val="0052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Lorem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rgbClr val="005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Lorem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Placeholder 8"/>
          <p:cNvGraphicFramePr>
            <a:graphicFrameLocks noGrp="1"/>
          </p:cNvGraphicFramePr>
          <p:nvPr>
            <p:ph type="tbl" sz="quarter" idx="10"/>
          </p:nvPr>
        </p:nvGraphicFramePr>
        <p:xfrm>
          <a:off x="838200" y="2041525"/>
          <a:ext cx="8929690" cy="370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859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lt-LT" dirty="0"/>
                        <a:t>Lorem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rgbClr val="0052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Lorem</a:t>
                      </a:r>
                      <a:r>
                        <a:rPr lang="lt-LT" baseline="0" dirty="0"/>
                        <a:t> ipsum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rgbClr val="0052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Lorem</a:t>
                      </a:r>
                      <a:r>
                        <a:rPr lang="lt-LT" baseline="0" dirty="0"/>
                        <a:t> ipsum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rgbClr val="0052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Lorem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rgbClr val="00523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dirty="0"/>
                        <a:t>Lorem</a:t>
                      </a:r>
                      <a:endParaRPr lang="en-US" dirty="0"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>
                    <a:solidFill>
                      <a:srgbClr val="0052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Lorem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In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eget</a:t>
                      </a:r>
                      <a:r>
                        <a:rPr lang="en-US" sz="1400" kern="12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 </a:t>
                      </a:r>
                      <a:r>
                        <a:rPr lang="en-US" sz="1400" kern="1200" dirty="0" err="1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luctus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t-LT" sz="1400" dirty="0">
                          <a:solidFill>
                            <a:srgbClr val="005238"/>
                          </a:solidFill>
                          <a:latin typeface="Open Sans" pitchFamily="34" charset="0"/>
                          <a:ea typeface="Open Sans" pitchFamily="34" charset="0"/>
                          <a:cs typeface="Open Sans" pitchFamily="34" charset="0"/>
                        </a:rPr>
                        <a:t>000</a:t>
                      </a:r>
                      <a:endParaRPr lang="en-US" sz="1400" dirty="0">
                        <a:solidFill>
                          <a:srgbClr val="005238"/>
                        </a:solidFill>
                        <a:latin typeface="Open Sans" pitchFamily="34" charset="0"/>
                        <a:ea typeface="Open Sans" pitchFamily="34" charset="0"/>
                        <a:cs typeface="Open Sans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0"/>
          </p:nvPr>
        </p:nvGraphicFramePr>
        <p:xfrm>
          <a:off x="838200" y="2155825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  <a:alpha val="1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Placeholder 5"/>
          <p:cNvGraphicFramePr>
            <a:graphicFrameLocks noGrp="1"/>
          </p:cNvGraphicFramePr>
          <p:nvPr>
            <p:ph type="chart" sz="quarter" idx="10"/>
          </p:nvPr>
        </p:nvGraphicFramePr>
        <p:xfrm>
          <a:off x="838200" y="2155825"/>
          <a:ext cx="9561513" cy="4019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Adresas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 err="1"/>
              <a:t>Gatv</a:t>
            </a:r>
            <a:r>
              <a:rPr lang="lt-LT" b="1" dirty="0"/>
              <a:t>ės pavadinimas g. 22, Raseiniai</a:t>
            </a:r>
            <a:br>
              <a:rPr lang="lt-LT" b="1" dirty="0"/>
            </a:br>
            <a:r>
              <a:rPr lang="lt-LT" b="1" dirty="0"/>
              <a:t>Tel. </a:t>
            </a:r>
            <a:r>
              <a:rPr lang="en-US" b="1" dirty="0"/>
              <a:t>(8-428) 79600</a:t>
            </a:r>
            <a:r>
              <a:rPr lang="lt-LT" b="1" dirty="0"/>
              <a:t>, </a:t>
            </a:r>
            <a:r>
              <a:rPr lang="en-US" b="1" dirty="0"/>
              <a:t>(8-428) 79600</a:t>
            </a:r>
          </a:p>
          <a:p>
            <a:r>
              <a:rPr lang="en-US" b="1" dirty="0">
                <a:hlinkClick r:id="rId2"/>
              </a:rPr>
              <a:t>www.raseinai.lt</a:t>
            </a:r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Susisiekite</a:t>
            </a:r>
            <a:r>
              <a:rPr lang="lt-LT" dirty="0"/>
              <a:t>, tekstas įrašymui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Adresas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 err="1"/>
              <a:t>Gatv</a:t>
            </a:r>
            <a:r>
              <a:rPr lang="lt-LT" b="1" dirty="0"/>
              <a:t>ės pavadinimas g. 22, Raseiniai</a:t>
            </a:r>
            <a:br>
              <a:rPr lang="lt-LT" b="1" dirty="0"/>
            </a:br>
            <a:r>
              <a:rPr lang="lt-LT" b="1" dirty="0"/>
              <a:t>Tel. </a:t>
            </a:r>
            <a:r>
              <a:rPr lang="en-US" b="1" dirty="0"/>
              <a:t>(8-428) 79600</a:t>
            </a:r>
            <a:r>
              <a:rPr lang="lt-LT" b="1" dirty="0"/>
              <a:t>, </a:t>
            </a:r>
            <a:r>
              <a:rPr lang="en-US" b="1" dirty="0"/>
              <a:t>(8-428) 79600</a:t>
            </a:r>
          </a:p>
          <a:p>
            <a:r>
              <a:rPr lang="en-US" b="1" dirty="0">
                <a:hlinkClick r:id="rId2"/>
              </a:rPr>
              <a:t>www.raseinai.lt</a:t>
            </a:r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Susisiekite</a:t>
            </a:r>
            <a:r>
              <a:rPr lang="lt-LT" dirty="0"/>
              <a:t>, tekstas įrašymui</a:t>
            </a:r>
            <a:r>
              <a:rPr lang="en-US" dirty="0"/>
              <a:t>:</a:t>
            </a:r>
          </a:p>
        </p:txBody>
      </p:sp>
      <p:pic>
        <p:nvPicPr>
          <p:cNvPr id="13" name="Picture Placeholder 12" descr="olena-sergienko-3BlVILvh9hM-unsplash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8433" b="8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="1" dirty="0" err="1"/>
              <a:t>Adresas</a:t>
            </a:r>
            <a:r>
              <a:rPr lang="en-US" b="1" dirty="0"/>
              <a:t>:</a:t>
            </a:r>
            <a:br>
              <a:rPr lang="en-US" b="1" dirty="0"/>
            </a:br>
            <a:r>
              <a:rPr lang="en-US" b="1" dirty="0" err="1"/>
              <a:t>Gatv</a:t>
            </a:r>
            <a:r>
              <a:rPr lang="lt-LT" b="1" dirty="0"/>
              <a:t>ės pavadinimas g. 22, Raseiniai</a:t>
            </a:r>
            <a:br>
              <a:rPr lang="lt-LT" b="1" dirty="0"/>
            </a:br>
            <a:r>
              <a:rPr lang="lt-LT" b="1" dirty="0"/>
              <a:t>Tel. </a:t>
            </a:r>
            <a:r>
              <a:rPr lang="en-US" b="1" dirty="0"/>
              <a:t>(8-428) 79600</a:t>
            </a:r>
            <a:r>
              <a:rPr lang="lt-LT" b="1" dirty="0"/>
              <a:t>, </a:t>
            </a:r>
            <a:r>
              <a:rPr lang="en-US" b="1" dirty="0"/>
              <a:t>(8-428) 79600</a:t>
            </a:r>
          </a:p>
          <a:p>
            <a:r>
              <a:rPr lang="en-US" b="1" dirty="0">
                <a:hlinkClick r:id="rId2"/>
              </a:rPr>
              <a:t>www.raseinai.lt</a:t>
            </a:r>
            <a:endParaRPr lang="en-US" b="1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Susisiekite</a:t>
            </a:r>
            <a:r>
              <a:rPr lang="lt-LT" dirty="0"/>
              <a:t>, tekstas įrašymui</a:t>
            </a:r>
            <a:r>
              <a:rPr lang="en-US" dirty="0"/>
              <a:t>:</a:t>
            </a:r>
          </a:p>
        </p:txBody>
      </p:sp>
      <p:pic>
        <p:nvPicPr>
          <p:cNvPr id="13" name="Picture Placeholder 12" descr="olena-sergienko-3BlVILvh9hM-unsplash.jpg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/>
          <a:srcRect t="8417" b="84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Fonas_4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206" b="10206"/>
          <a:stretch>
            <a:fillRect/>
          </a:stretch>
        </p:blipFill>
        <p:spPr/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lt-LT" dirty="0"/>
              <a:t>čiū už dėmesį</a:t>
            </a:r>
            <a:r>
              <a:rPr lang="en-US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5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Pavadinimas. Tekstas įrašymui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5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Pavadinimas. Tekstas įrašymui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Fonas_4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206" b="10206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lt-LT" sz="5400" dirty="0">
                <a:latin typeface="Open Sans" pitchFamily="34" charset="0"/>
                <a:ea typeface="Open Sans" pitchFamily="34" charset="0"/>
                <a:cs typeface="Open Sans" pitchFamily="34" charset="0"/>
              </a:rPr>
              <a:t>Pavadinimas. Tekstas įrašymui</a:t>
            </a:r>
            <a:endParaRPr lang="en-US" sz="5400" dirty="0">
              <a:latin typeface="Open Sans" pitchFamily="34" charset="0"/>
              <a:ea typeface="Open Sans" pitchFamily="34" charset="0"/>
              <a:cs typeface="Open Sans" pitchFamily="34" charset="0"/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16" y="0"/>
            <a:ext cx="2162376" cy="190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Tekstas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lt-LT" dirty="0"/>
              <a:t>: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in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  </a:t>
            </a:r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in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  </a:t>
            </a:r>
          </a:p>
          <a:p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 </a:t>
            </a:r>
            <a:endParaRPr lang="lt-LT" dirty="0"/>
          </a:p>
        </p:txBody>
      </p:sp>
      <p:pic>
        <p:nvPicPr>
          <p:cNvPr id="7" name="Picture Placeholder 6" descr="olena-sergienko-3BlVILvh9hM-unsplash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8433" b="843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olena-sergienko-3BlVILvh9hM-unsplash.jpg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/>
          <a:srcRect t="8417" b="8417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Tekstas</a:t>
            </a:r>
            <a:r>
              <a:rPr lang="en-US" dirty="0"/>
              <a:t> </a:t>
            </a:r>
            <a:r>
              <a:rPr lang="en-US" dirty="0" err="1"/>
              <a:t>pavadinimas</a:t>
            </a:r>
            <a:r>
              <a:rPr lang="lt-LT" dirty="0"/>
              <a:t>: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in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  </a:t>
            </a:r>
          </a:p>
          <a:p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nibh</a:t>
            </a:r>
            <a:r>
              <a:rPr lang="en-US" dirty="0"/>
              <a:t> in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tristique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  </a:t>
            </a:r>
          </a:p>
          <a:p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 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nec</a:t>
            </a:r>
            <a:endParaRPr lang="en-US" sz="5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err="1"/>
              <a:t>Curabitur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ex </a:t>
            </a:r>
            <a:r>
              <a:rPr lang="en-US" dirty="0" err="1"/>
              <a:t>feugiat</a:t>
            </a:r>
            <a:r>
              <a:rPr lang="en-US" dirty="0"/>
              <a:t>,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ac, </a:t>
            </a:r>
            <a:r>
              <a:rPr lang="en-US" dirty="0" err="1"/>
              <a:t>dapibus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. </a:t>
            </a:r>
            <a:r>
              <a:rPr lang="en-US" dirty="0" err="1"/>
              <a:t>Suspendisse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viverra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.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pretium</a:t>
            </a:r>
            <a:r>
              <a:rPr lang="en-US" dirty="0"/>
              <a:t> </a:t>
            </a:r>
            <a:r>
              <a:rPr lang="en-US" dirty="0" err="1"/>
              <a:t>nunc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lacus dolor,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malesuada</a:t>
            </a:r>
            <a:r>
              <a:rPr lang="en-US" dirty="0"/>
              <a:t> </a:t>
            </a:r>
            <a:r>
              <a:rPr lang="en-US" dirty="0" err="1"/>
              <a:t>purus</a:t>
            </a:r>
            <a:r>
              <a:rPr lang="en-US" dirty="0"/>
              <a:t>. </a:t>
            </a:r>
            <a:r>
              <a:rPr lang="en-US" dirty="0" err="1"/>
              <a:t>Pellentesque</a:t>
            </a:r>
            <a:r>
              <a:rPr lang="en-US" dirty="0"/>
              <a:t> sit </a:t>
            </a:r>
            <a:r>
              <a:rPr lang="en-US" dirty="0" err="1"/>
              <a:t>amet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, </a:t>
            </a:r>
            <a:r>
              <a:rPr lang="en-US" dirty="0" err="1"/>
              <a:t>rutrum</a:t>
            </a:r>
            <a:r>
              <a:rPr lang="en-US" dirty="0"/>
              <a:t>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nisi.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et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sagittis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felis</a:t>
            </a:r>
            <a:r>
              <a:rPr lang="en-US" dirty="0"/>
              <a:t>,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cursus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Donec</a:t>
            </a:r>
            <a:r>
              <a:rPr lang="en-US" dirty="0"/>
              <a:t> non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fermentum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In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turpis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rhoncus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 </a:t>
            </a:r>
            <a:r>
              <a:rPr lang="en-US" dirty="0" err="1"/>
              <a:t>sodales</a:t>
            </a:r>
            <a:r>
              <a:rPr lang="en-US" dirty="0"/>
              <a:t>. </a:t>
            </a:r>
            <a:r>
              <a:rPr lang="en-US" dirty="0" err="1"/>
              <a:t>Proin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a </a:t>
            </a:r>
            <a:r>
              <a:rPr lang="en-US" dirty="0" err="1"/>
              <a:t>felis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mollis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pellentesque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convallis</a:t>
            </a:r>
            <a:r>
              <a:rPr lang="en-US" dirty="0"/>
              <a:t> </a:t>
            </a:r>
            <a:r>
              <a:rPr lang="en-US" dirty="0" err="1"/>
              <a:t>porta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 at </a:t>
            </a:r>
            <a:r>
              <a:rPr lang="en-US" dirty="0" err="1"/>
              <a:t>tortor</a:t>
            </a:r>
            <a:r>
              <a:rPr lang="en-US" dirty="0"/>
              <a:t>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facilisi</a:t>
            </a:r>
            <a:r>
              <a:rPr lang="en-US" dirty="0"/>
              <a:t>. </a:t>
            </a:r>
            <a:r>
              <a:rPr lang="en-US" dirty="0" err="1"/>
              <a:t>Vestibulum</a:t>
            </a:r>
            <a:r>
              <a:rPr lang="en-US" dirty="0"/>
              <a:t> </a:t>
            </a:r>
            <a:r>
              <a:rPr lang="en-US" dirty="0" err="1"/>
              <a:t>porttitor</a:t>
            </a:r>
            <a:r>
              <a:rPr lang="en-US" dirty="0"/>
              <a:t>, </a:t>
            </a:r>
            <a:r>
              <a:rPr lang="en-US" dirty="0" err="1"/>
              <a:t>ligula</a:t>
            </a:r>
            <a:r>
              <a:rPr lang="en-US" dirty="0"/>
              <a:t>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tincidunt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, </a:t>
            </a:r>
            <a:r>
              <a:rPr lang="en-US" dirty="0" err="1"/>
              <a:t>augue</a:t>
            </a:r>
            <a:r>
              <a:rPr lang="en-US" dirty="0"/>
              <a:t> </a:t>
            </a:r>
            <a:r>
              <a:rPr lang="en-US" dirty="0" err="1"/>
              <a:t>risus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</a:t>
            </a:r>
            <a:r>
              <a:rPr lang="en-US" dirty="0" err="1"/>
              <a:t>libero</a:t>
            </a:r>
            <a:r>
              <a:rPr lang="en-US" dirty="0"/>
              <a:t>, in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sapien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dolor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urna</a:t>
            </a:r>
            <a:r>
              <a:rPr lang="en-US" dirty="0"/>
              <a:t> </a:t>
            </a:r>
            <a:r>
              <a:rPr lang="en-US" dirty="0" err="1"/>
              <a:t>rutrum</a:t>
            </a:r>
            <a:r>
              <a:rPr lang="en-US" dirty="0"/>
              <a:t> tempus in </a:t>
            </a:r>
            <a:r>
              <a:rPr lang="en-US" dirty="0" err="1"/>
              <a:t>suscipit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. </a:t>
            </a:r>
            <a:r>
              <a:rPr lang="en-US" dirty="0" err="1"/>
              <a:t>Aliquam</a:t>
            </a:r>
            <a:r>
              <a:rPr lang="en-US" dirty="0"/>
              <a:t> vitae </a:t>
            </a:r>
            <a:r>
              <a:rPr lang="en-US" dirty="0" err="1"/>
              <a:t>sollicitudin</a:t>
            </a:r>
            <a:r>
              <a:rPr lang="en-US" dirty="0"/>
              <a:t> ex, </a:t>
            </a:r>
            <a:r>
              <a:rPr lang="en-US" dirty="0" err="1"/>
              <a:t>nec</a:t>
            </a:r>
            <a:r>
              <a:rPr lang="en-US" dirty="0"/>
              <a:t> </a:t>
            </a:r>
            <a:r>
              <a:rPr lang="en-US" dirty="0" err="1"/>
              <a:t>sollicitudin</a:t>
            </a:r>
            <a:r>
              <a:rPr lang="en-US" dirty="0"/>
              <a:t> </a:t>
            </a:r>
            <a:r>
              <a:rPr lang="en-US" dirty="0" err="1"/>
              <a:t>eros</a:t>
            </a:r>
            <a:r>
              <a:rPr lang="en-US" dirty="0"/>
              <a:t>. </a:t>
            </a:r>
            <a:r>
              <a:rPr lang="en-US" dirty="0" err="1"/>
              <a:t>Nullam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</a:t>
            </a:r>
            <a:r>
              <a:rPr lang="en-US" dirty="0" err="1"/>
              <a:t>porttitor</a:t>
            </a:r>
            <a:r>
              <a:rPr lang="en-US" dirty="0"/>
              <a:t> </a:t>
            </a:r>
            <a:r>
              <a:rPr lang="en-US" dirty="0" err="1"/>
              <a:t>massa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, </a:t>
            </a:r>
            <a:r>
              <a:rPr lang="en-US" dirty="0" err="1"/>
              <a:t>congue</a:t>
            </a:r>
            <a:r>
              <a:rPr lang="en-US" dirty="0"/>
              <a:t> </a:t>
            </a:r>
            <a:r>
              <a:rPr lang="en-US" dirty="0" err="1"/>
              <a:t>arcu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magna dui, </a:t>
            </a:r>
            <a:r>
              <a:rPr lang="en-US" dirty="0" err="1"/>
              <a:t>sodales</a:t>
            </a:r>
            <a:r>
              <a:rPr lang="en-US" dirty="0"/>
              <a:t>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 </a:t>
            </a:r>
            <a:r>
              <a:rPr lang="en-US" dirty="0" err="1"/>
              <a:t>nec</a:t>
            </a:r>
            <a:r>
              <a:rPr lang="en-US" dirty="0"/>
              <a:t>, </a:t>
            </a:r>
            <a:r>
              <a:rPr lang="en-US" dirty="0" err="1"/>
              <a:t>pellentesque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nisi.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ornare</a:t>
            </a:r>
            <a:r>
              <a:rPr lang="en-US" dirty="0"/>
              <a:t> dui non ex </a:t>
            </a:r>
            <a:r>
              <a:rPr lang="en-US" dirty="0" err="1"/>
              <a:t>vestibulum</a:t>
            </a:r>
            <a:r>
              <a:rPr lang="en-US" dirty="0"/>
              <a:t>, id </a:t>
            </a:r>
            <a:r>
              <a:rPr lang="en-US" dirty="0" err="1"/>
              <a:t>iaculis</a:t>
            </a:r>
            <a:r>
              <a:rPr lang="en-US" dirty="0"/>
              <a:t> </a:t>
            </a:r>
            <a:r>
              <a:rPr lang="en-US" dirty="0" err="1"/>
              <a:t>enim</a:t>
            </a:r>
            <a:r>
              <a:rPr lang="en-US" dirty="0"/>
              <a:t> </a:t>
            </a:r>
            <a:r>
              <a:rPr lang="en-US" dirty="0" err="1"/>
              <a:t>hendrerit</a:t>
            </a:r>
            <a:r>
              <a:rPr lang="en-US" dirty="0"/>
              <a:t>.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837649933"/>
      </p:ext>
    </p:extLst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Lenteles 1">
      <a:dk1>
        <a:srgbClr val="FFFFFF"/>
      </a:dk1>
      <a:lt1>
        <a:sysClr val="window" lastClr="FFFFFF"/>
      </a:lt1>
      <a:dk2>
        <a:srgbClr val="005238"/>
      </a:dk2>
      <a:lt2>
        <a:srgbClr val="CAEACC"/>
      </a:lt2>
      <a:accent1>
        <a:srgbClr val="188642"/>
      </a:accent1>
      <a:accent2>
        <a:srgbClr val="003D29"/>
      </a:accent2>
      <a:accent3>
        <a:srgbClr val="FFFFFF"/>
      </a:accent3>
      <a:accent4>
        <a:srgbClr val="A8D08D"/>
      </a:accent4>
      <a:accent5>
        <a:srgbClr val="538135"/>
      </a:accent5>
      <a:accent6>
        <a:srgbClr val="375623"/>
      </a:accent6>
      <a:hlink>
        <a:srgbClr val="DDB36D"/>
      </a:hlink>
      <a:folHlink>
        <a:srgbClr val="AF8C5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_002">
  <a:themeElements>
    <a:clrScheme name="Raseiniai">
      <a:dk1>
        <a:sysClr val="windowText" lastClr="000000"/>
      </a:dk1>
      <a:lt1>
        <a:sysClr val="window" lastClr="FFFFFF"/>
      </a:lt1>
      <a:dk2>
        <a:srgbClr val="005238"/>
      </a:dk2>
      <a:lt2>
        <a:srgbClr val="CAEACC"/>
      </a:lt2>
      <a:accent1>
        <a:srgbClr val="188642"/>
      </a:accent1>
      <a:accent2>
        <a:srgbClr val="003D29"/>
      </a:accent2>
      <a:accent3>
        <a:srgbClr val="FFFFFF"/>
      </a:accent3>
      <a:accent4>
        <a:srgbClr val="A8D08D"/>
      </a:accent4>
      <a:accent5>
        <a:srgbClr val="538135"/>
      </a:accent5>
      <a:accent6>
        <a:srgbClr val="375623"/>
      </a:accent6>
      <a:hlink>
        <a:srgbClr val="DDB36D"/>
      </a:hlink>
      <a:folHlink>
        <a:srgbClr val="AF8C59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8407</TotalTime>
  <Words>2506</Words>
  <Application>Microsoft Office PowerPoint</Application>
  <PresentationFormat>Widescreen</PresentationFormat>
  <Paragraphs>227</Paragraphs>
  <Slides>38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3" baseType="lpstr">
      <vt:lpstr>Arial</vt:lpstr>
      <vt:lpstr>GT Walsheim</vt:lpstr>
      <vt:lpstr>Open Sans</vt:lpstr>
      <vt:lpstr>1_Custom Design</vt:lpstr>
      <vt:lpstr>2_Custom Design_002</vt:lpstr>
      <vt:lpstr>Pavadinimas. Tekstas įrašymui</vt:lpstr>
      <vt:lpstr>Pavadinimas. Tekstas įrašymui</vt:lpstr>
      <vt:lpstr>Pavadinimas. Tekstas įrašymui</vt:lpstr>
      <vt:lpstr>Pavadinimas. Tekstas įrašymui</vt:lpstr>
      <vt:lpstr>Pavadinimas. Tekstas įrašymui</vt:lpstr>
      <vt:lpstr>Pavadinimas. Tekstas įrašymui</vt:lpstr>
      <vt:lpstr>Tekstas pavadinimas:</vt:lpstr>
      <vt:lpstr>Tekstas pavadinimas:</vt:lpstr>
      <vt:lpstr>Curabitur nec</vt:lpstr>
      <vt:lpstr>Curabitur nec</vt:lpstr>
      <vt:lpstr>Curabitur nec ex feugiat, tempor orci acto tempor</vt:lpstr>
      <vt:lpstr>Curabitur nec ex feugiat, tempor orci acto tempor</vt:lpstr>
      <vt:lpstr>Curabitur nec ex feugiat, tempor orci acto</vt:lpstr>
      <vt:lpstr>Curabitur nec ex feugiat, tempor orci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 eget luctus turpis</vt:lpstr>
      <vt:lpstr>Lorem ipsum nomera daratum sekum.</vt:lpstr>
      <vt:lpstr>In eget luctus turpis</vt:lpstr>
      <vt:lpstr>In eget luctus turpis</vt:lpstr>
      <vt:lpstr>In eget luctus turpis</vt:lpstr>
      <vt:lpstr>PowerPoint Presentation</vt:lpstr>
      <vt:lpstr>PowerPoint Presentation</vt:lpstr>
      <vt:lpstr>PowerPoint Presentation</vt:lpstr>
      <vt:lpstr>In eget luctus turpis</vt:lpstr>
      <vt:lpstr>In eget luctus turpis</vt:lpstr>
      <vt:lpstr>In eget luctus turpis</vt:lpstr>
      <vt:lpstr>In eget luctus turpis</vt:lpstr>
      <vt:lpstr>In eget luctus turpis</vt:lpstr>
      <vt:lpstr>In eget luctus turpis</vt:lpstr>
      <vt:lpstr>Susisiekite, tekstas įrašymui:</vt:lpstr>
      <vt:lpstr>Susisiekite, tekstas įrašymui:</vt:lpstr>
      <vt:lpstr>Susisiekite, tekstas įrašymui:</vt:lpstr>
      <vt:lpstr>Ačiū už dėmesį!</vt:lpstr>
    </vt:vector>
  </TitlesOfParts>
  <Company>Vilniaus universitetas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XP</dc:creator>
  <cp:lastModifiedBy>XP</cp:lastModifiedBy>
  <cp:revision>196</cp:revision>
  <dcterms:created xsi:type="dcterms:W3CDTF">2017-06-28T06:49:28Z</dcterms:created>
  <dcterms:modified xsi:type="dcterms:W3CDTF">2021-04-29T16:39:47Z</dcterms:modified>
</cp:coreProperties>
</file>